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82AE-6EC5-4214-80AE-580EF6CE68A9}" type="datetimeFigureOut">
              <a:rPr lang="tr-TR" smtClean="0"/>
              <a:t>16.06.2021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9D18F-CABC-49E5-803C-3CF0B477CDB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D18F-CABC-49E5-803C-3CF0B477CDBC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9;p7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6;p8"/>
          <p:cNvGrpSpPr/>
          <p:nvPr/>
        </p:nvGrpSpPr>
        <p:grpSpPr>
          <a:xfrm>
            <a:off x="830393" y="5558840"/>
            <a:ext cx="745763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3;p9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4;p11"/>
          <p:cNvGrpSpPr/>
          <p:nvPr/>
        </p:nvGrpSpPr>
        <p:grpSpPr>
          <a:xfrm>
            <a:off x="830393" y="5558840"/>
            <a:ext cx="745763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C6713F1A-6957-4538-8958-126F963C4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70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29450" y="1763266"/>
            <a:ext cx="7947006" cy="4474045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chemeClr val="bg2"/>
                </a:solidFill>
              </a:rPr>
              <a:t>KESİNLEŞMEMİŞ VEYA DAVA SAFHASINDA BULUNAN        ALACAKLAR</a:t>
            </a:r>
            <a:r>
              <a:rPr lang="tr-TR" sz="6000" dirty="0" smtClean="0">
                <a:solidFill>
                  <a:srgbClr val="C00000"/>
                </a:solidFill>
              </a:rPr>
              <a:t>	</a:t>
            </a:r>
            <a:endParaRPr lang="tr-T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0020_001.jpg"/>
          <p:cNvPicPr>
            <a:picLocks noChangeAspect="1"/>
          </p:cNvPicPr>
          <p:nvPr/>
        </p:nvPicPr>
        <p:blipFill>
          <a:blip r:embed="rId2" cstate="print"/>
          <a:srcRect l="18944" t="8156" r="12137" b="10016"/>
          <a:stretch>
            <a:fillRect/>
          </a:stretch>
        </p:blipFill>
        <p:spPr>
          <a:xfrm rot="5400000">
            <a:off x="1489350" y="-796655"/>
            <a:ext cx="6165305" cy="914400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0020_002.jpg"/>
          <p:cNvPicPr>
            <a:picLocks noChangeAspect="1"/>
          </p:cNvPicPr>
          <p:nvPr/>
        </p:nvPicPr>
        <p:blipFill>
          <a:blip r:embed="rId2" cstate="print"/>
          <a:srcRect l="16654" t="9051" r="12871" b="9862"/>
          <a:stretch>
            <a:fillRect/>
          </a:stretch>
        </p:blipFill>
        <p:spPr>
          <a:xfrm rot="5400000">
            <a:off x="1417341" y="-868662"/>
            <a:ext cx="6309319" cy="914400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0020_003.jpg"/>
          <p:cNvPicPr>
            <a:picLocks noChangeAspect="1"/>
          </p:cNvPicPr>
          <p:nvPr/>
        </p:nvPicPr>
        <p:blipFill>
          <a:blip r:embed="rId2" cstate="print"/>
          <a:srcRect l="24759" t="8651" r="24758" b="9880"/>
          <a:stretch>
            <a:fillRect/>
          </a:stretch>
        </p:blipFill>
        <p:spPr>
          <a:xfrm rot="5400000">
            <a:off x="1453345" y="-832654"/>
            <a:ext cx="6237312" cy="9144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0020_004.jpg"/>
          <p:cNvPicPr>
            <a:picLocks noChangeAspect="1"/>
          </p:cNvPicPr>
          <p:nvPr/>
        </p:nvPicPr>
        <p:blipFill>
          <a:blip r:embed="rId2" cstate="print"/>
          <a:srcRect l="19872" t="8001" r="35832" b="10101"/>
          <a:stretch>
            <a:fillRect/>
          </a:stretch>
        </p:blipFill>
        <p:spPr>
          <a:xfrm rot="5400000">
            <a:off x="1453339" y="-832661"/>
            <a:ext cx="6237312" cy="914401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0020_005.jpg"/>
          <p:cNvPicPr>
            <a:picLocks noChangeAspect="1"/>
          </p:cNvPicPr>
          <p:nvPr/>
        </p:nvPicPr>
        <p:blipFill>
          <a:blip r:embed="rId2" cstate="print"/>
          <a:srcRect l="5456" t="10101" r="20304" b="5901"/>
          <a:stretch>
            <a:fillRect/>
          </a:stretch>
        </p:blipFill>
        <p:spPr>
          <a:xfrm rot="5400000">
            <a:off x="1453344" y="-832656"/>
            <a:ext cx="6237312" cy="9144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0020_006.jpg"/>
          <p:cNvPicPr>
            <a:picLocks noChangeAspect="1"/>
          </p:cNvPicPr>
          <p:nvPr/>
        </p:nvPicPr>
        <p:blipFill>
          <a:blip r:embed="rId3" cstate="print"/>
          <a:srcRect l="30812" t="10150" r="20418" b="11725"/>
          <a:stretch>
            <a:fillRect/>
          </a:stretch>
        </p:blipFill>
        <p:spPr>
          <a:xfrm rot="5400000">
            <a:off x="1417340" y="-868660"/>
            <a:ext cx="6309320" cy="914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is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7326 Sayılı Kanunu Sunumu</Template>
  <TotalTime>134</TotalTime>
  <Words>7</Words>
  <Application>Microsoft Office PowerPoint</Application>
  <PresentationFormat>Ekran Gösterisi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Streamline</vt:lpstr>
      <vt:lpstr>KESİNLEŞMEMİŞ VEYA DAVA SAFHASINDA BULUNAN        ALACAKLAR 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KESİNLEŞMEMİŞ VEYA DAVA SAFHASINDA BULUNAN ALACAKLAR</dc:title>
  <dc:creator>Administrator</dc:creator>
  <cp:lastModifiedBy>Administrator</cp:lastModifiedBy>
  <cp:revision>18</cp:revision>
  <dcterms:created xsi:type="dcterms:W3CDTF">2021-06-15T13:17:23Z</dcterms:created>
  <dcterms:modified xsi:type="dcterms:W3CDTF">2021-06-16T13:35:48Z</dcterms:modified>
</cp:coreProperties>
</file>